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62" autoAdjust="0"/>
    <p:restoredTop sz="94660"/>
  </p:normalViewPr>
  <p:slideViewPr>
    <p:cSldViewPr>
      <p:cViewPr>
        <p:scale>
          <a:sx n="100" d="100"/>
          <a:sy n="100" d="100"/>
        </p:scale>
        <p:origin x="486" y="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83F6E5C-69AA-478F-866D-84FAEB00FAD0}" type="datetimeFigureOut">
              <a:rPr lang="vi-VN" smtClean="0"/>
              <a:pPr/>
              <a:t>20/05/2017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vi-V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161D730-AA28-4633-8326-435A2F739F58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Máy</a:t>
            </a:r>
            <a:r>
              <a:rPr lang="en-US" dirty="0" smtClean="0"/>
              <a:t> </a:t>
            </a:r>
            <a:r>
              <a:rPr lang="en-US" dirty="0" err="1" smtClean="0"/>
              <a:t>xúc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657600"/>
            <a:ext cx="45719" cy="1101248"/>
          </a:xfrm>
        </p:spPr>
        <p:txBody>
          <a:bodyPr/>
          <a:lstStyle/>
          <a:p>
            <a:endParaRPr lang="vi-VN"/>
          </a:p>
        </p:txBody>
      </p:sp>
      <p:pic>
        <p:nvPicPr>
          <p:cNvPr id="4" name="Picture 3" descr="tải xuống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533400"/>
            <a:ext cx="5943600" cy="1847850"/>
          </a:xfrm>
          <a:prstGeom prst="rect">
            <a:avLst/>
          </a:prstGeom>
        </p:spPr>
      </p:pic>
      <p:pic>
        <p:nvPicPr>
          <p:cNvPr id="5" name="Picture 4" descr="máy xú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4038600"/>
            <a:ext cx="4191000" cy="1571625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lu</a:t>
            </a:r>
            <a:endParaRPr lang="vi-VN" dirty="0"/>
          </a:p>
        </p:txBody>
      </p:sp>
      <p:pic>
        <p:nvPicPr>
          <p:cNvPr id="4" name="Content Placeholder 3" descr="tải xuống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971800"/>
            <a:ext cx="4905375" cy="3323431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cần</a:t>
            </a:r>
            <a:r>
              <a:rPr lang="en-US" dirty="0" smtClean="0"/>
              <a:t> </a:t>
            </a:r>
            <a:r>
              <a:rPr lang="en-US" dirty="0" err="1" smtClean="0"/>
              <a:t>cẩu</a:t>
            </a:r>
            <a:endParaRPr lang="vi-VN" dirty="0"/>
          </a:p>
        </p:txBody>
      </p:sp>
      <p:pic>
        <p:nvPicPr>
          <p:cNvPr id="4" name="Content Placeholder 3" descr="tải xuống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3144044"/>
            <a:ext cx="6934200" cy="3104356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endParaRPr lang="vi-VN" dirty="0"/>
          </a:p>
        </p:txBody>
      </p:sp>
      <p:pic>
        <p:nvPicPr>
          <p:cNvPr id="4" name="Content Placeholder 3" descr="b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1775" y="3156744"/>
            <a:ext cx="2609850" cy="17526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trộn</a:t>
            </a:r>
            <a:r>
              <a:rPr lang="en-US" dirty="0" smtClean="0"/>
              <a:t> </a:t>
            </a:r>
            <a:r>
              <a:rPr lang="en-US" dirty="0" err="1" smtClean="0"/>
              <a:t>bê</a:t>
            </a:r>
            <a:r>
              <a:rPr lang="en-US" dirty="0" smtClean="0"/>
              <a:t> </a:t>
            </a:r>
            <a:r>
              <a:rPr lang="en-US" dirty="0" err="1" smtClean="0"/>
              <a:t>tông</a:t>
            </a:r>
            <a:endParaRPr lang="vi-VN" dirty="0"/>
          </a:p>
        </p:txBody>
      </p:sp>
      <p:pic>
        <p:nvPicPr>
          <p:cNvPr id="4" name="Content Placeholder 3" descr="tải xuống (4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939256"/>
            <a:ext cx="7010400" cy="2851944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Xe</a:t>
            </a:r>
            <a:r>
              <a:rPr lang="en-US" dirty="0" smtClean="0"/>
              <a:t> </a:t>
            </a:r>
            <a:r>
              <a:rPr lang="en-US" dirty="0" err="1" smtClean="0"/>
              <a:t>cảnh</a:t>
            </a:r>
            <a:r>
              <a:rPr lang="en-US" dirty="0" smtClean="0"/>
              <a:t> </a:t>
            </a:r>
            <a:r>
              <a:rPr lang="en-US" dirty="0" err="1" smtClean="0"/>
              <a:t>sát</a:t>
            </a:r>
            <a:endParaRPr lang="vi-VN" dirty="0"/>
          </a:p>
        </p:txBody>
      </p:sp>
      <p:pic>
        <p:nvPicPr>
          <p:cNvPr id="4" name="Content Placeholder 3" descr="tải xuống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4137" y="3247231"/>
            <a:ext cx="2905125" cy="1571625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tải xuống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3505200"/>
            <a:ext cx="3971925" cy="25908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hq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2967831"/>
            <a:ext cx="4800600" cy="17907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 descr="20131010135027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9200" y="2580481"/>
            <a:ext cx="4953000" cy="343931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16</Words>
  <Application>Microsoft Office PowerPoint</Application>
  <PresentationFormat>On-screen Show (4:3)</PresentationFormat>
  <Paragraphs>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Máy xúc</vt:lpstr>
      <vt:lpstr>Xe lu</vt:lpstr>
      <vt:lpstr>Xe cần cẩu</vt:lpstr>
      <vt:lpstr>Xe ben</vt:lpstr>
      <vt:lpstr>Xe trộn bê tông</vt:lpstr>
      <vt:lpstr>Xe cảnh sát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Máy xúc</dc:title>
  <dc:creator>Sony</dc:creator>
  <cp:lastModifiedBy>TT</cp:lastModifiedBy>
  <cp:revision>6</cp:revision>
  <dcterms:created xsi:type="dcterms:W3CDTF">2017-04-18T05:39:42Z</dcterms:created>
  <dcterms:modified xsi:type="dcterms:W3CDTF">2017-05-20T06:44:34Z</dcterms:modified>
</cp:coreProperties>
</file>